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6" r:id="rId4"/>
    <p:sldId id="258" r:id="rId5"/>
    <p:sldId id="267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70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Windows Live" clId="Web-{9864446B-92B8-4C1C-B2F5-529C4AA66925}"/>
    <pc:docChg chg="modSld">
      <pc:chgData name="Brandon Bergerud" userId="ee487e69e0f443c3" providerId="Windows Live" clId="Web-{9864446B-92B8-4C1C-B2F5-529C4AA66925}" dt="2019-12-03T14:13:15.861" v="52" actId="20577"/>
      <pc:docMkLst>
        <pc:docMk/>
      </pc:docMkLst>
      <pc:sldChg chg="modSp">
        <pc:chgData name="Brandon Bergerud" userId="ee487e69e0f443c3" providerId="Windows Live" clId="Web-{9864446B-92B8-4C1C-B2F5-529C4AA66925}" dt="2019-12-03T14:13:05.549" v="49" actId="20577"/>
        <pc:sldMkLst>
          <pc:docMk/>
          <pc:sldMk cId="3590491902" sldId="257"/>
        </pc:sldMkLst>
        <pc:spChg chg="mod">
          <ac:chgData name="Brandon Bergerud" userId="ee487e69e0f443c3" providerId="Windows Live" clId="Web-{9864446B-92B8-4C1C-B2F5-529C4AA66925}" dt="2019-12-03T14:13:05.549" v="49" actId="20577"/>
          <ac:spMkLst>
            <pc:docMk/>
            <pc:sldMk cId="3590491902" sldId="257"/>
            <ac:spMk id="4" creationId="{00000000-0000-0000-0000-000000000000}"/>
          </ac:spMkLst>
        </pc:spChg>
      </pc:sldChg>
      <pc:sldChg chg="modSp">
        <pc:chgData name="Brandon Bergerud" userId="ee487e69e0f443c3" providerId="Windows Live" clId="Web-{9864446B-92B8-4C1C-B2F5-529C4AA66925}" dt="2019-12-03T14:09:00.213" v="30" actId="20577"/>
        <pc:sldMkLst>
          <pc:docMk/>
          <pc:sldMk cId="20781003" sldId="261"/>
        </pc:sldMkLst>
        <pc:spChg chg="mod">
          <ac:chgData name="Brandon Bergerud" userId="ee487e69e0f443c3" providerId="Windows Live" clId="Web-{9864446B-92B8-4C1C-B2F5-529C4AA66925}" dt="2019-12-03T14:09:00.213" v="30" actId="20577"/>
          <ac:spMkLst>
            <pc:docMk/>
            <pc:sldMk cId="20781003" sldId="261"/>
            <ac:spMk id="4" creationId="{00000000-0000-0000-0000-000000000000}"/>
          </ac:spMkLst>
        </pc:spChg>
      </pc:sldChg>
      <pc:sldChg chg="modSp">
        <pc:chgData name="Brandon Bergerud" userId="ee487e69e0f443c3" providerId="Windows Live" clId="Web-{9864446B-92B8-4C1C-B2F5-529C4AA66925}" dt="2019-12-03T14:09:05.151" v="34" actId="20577"/>
        <pc:sldMkLst>
          <pc:docMk/>
          <pc:sldMk cId="3066295426" sldId="262"/>
        </pc:sldMkLst>
        <pc:spChg chg="mod">
          <ac:chgData name="Brandon Bergerud" userId="ee487e69e0f443c3" providerId="Windows Live" clId="Web-{9864446B-92B8-4C1C-B2F5-529C4AA66925}" dt="2019-12-03T14:09:05.151" v="34" actId="20577"/>
          <ac:spMkLst>
            <pc:docMk/>
            <pc:sldMk cId="3066295426" sldId="262"/>
            <ac:spMk id="4" creationId="{00000000-0000-0000-0000-000000000000}"/>
          </ac:spMkLst>
        </pc:spChg>
      </pc:sldChg>
      <pc:sldChg chg="mod modShow">
        <pc:chgData name="Brandon Bergerud" userId="ee487e69e0f443c3" providerId="Windows Live" clId="Web-{9864446B-92B8-4C1C-B2F5-529C4AA66925}" dt="2019-12-03T14:09:19.791" v="36"/>
        <pc:sldMkLst>
          <pc:docMk/>
          <pc:sldMk cId="1272668093" sldId="265"/>
        </pc:sldMkLst>
      </pc:sldChg>
      <pc:sldChg chg="modSp">
        <pc:chgData name="Brandon Bergerud" userId="ee487e69e0f443c3" providerId="Windows Live" clId="Web-{9864446B-92B8-4C1C-B2F5-529C4AA66925}" dt="2019-12-03T14:13:15.861" v="51" actId="20577"/>
        <pc:sldMkLst>
          <pc:docMk/>
          <pc:sldMk cId="831566475" sldId="266"/>
        </pc:sldMkLst>
        <pc:spChg chg="mod">
          <ac:chgData name="Brandon Bergerud" userId="ee487e69e0f443c3" providerId="Windows Live" clId="Web-{9864446B-92B8-4C1C-B2F5-529C4AA66925}" dt="2019-12-03T14:13:15.861" v="51" actId="20577"/>
          <ac:spMkLst>
            <pc:docMk/>
            <pc:sldMk cId="831566475" sldId="266"/>
            <ac:spMk id="4" creationId="{00000000-0000-0000-0000-000000000000}"/>
          </ac:spMkLst>
        </pc:spChg>
      </pc:sldChg>
    </pc:docChg>
  </pc:docChgLst>
  <pc:docChgLst>
    <pc:chgData name="Brandon Bergerud" userId="ee487e69e0f443c3" providerId="LiveId" clId="{841E3CA0-F84B-4E86-9209-86A38C1FC55C}"/>
    <pc:docChg chg="delSld">
      <pc:chgData name="Brandon Bergerud" userId="ee487e69e0f443c3" providerId="LiveId" clId="{841E3CA0-F84B-4E86-9209-86A38C1FC55C}" dt="2022-08-23T17:58:56.550" v="0" actId="2696"/>
      <pc:docMkLst>
        <pc:docMk/>
      </pc:docMkLst>
      <pc:sldChg chg="del">
        <pc:chgData name="Brandon Bergerud" userId="ee487e69e0f443c3" providerId="LiveId" clId="{841E3CA0-F84B-4E86-9209-86A38C1FC55C}" dt="2022-08-23T17:58:56.550" v="0" actId="2696"/>
        <pc:sldMkLst>
          <pc:docMk/>
          <pc:sldMk cId="1272668093" sldId="265"/>
        </pc:sldMkLst>
      </pc:sldChg>
    </pc:docChg>
  </pc:docChgLst>
  <pc:docChgLst>
    <pc:chgData name="Brandon Bergerud" userId="ee487e69e0f443c3" providerId="LiveId" clId="{B6D46D6D-11E6-40ED-92F6-884E5C60252D}"/>
    <pc:docChg chg="modSld">
      <pc:chgData name="Brandon Bergerud" userId="ee487e69e0f443c3" providerId="LiveId" clId="{B6D46D6D-11E6-40ED-92F6-884E5C60252D}" dt="2020-10-28T21:18:13.377" v="1" actId="20577"/>
      <pc:docMkLst>
        <pc:docMk/>
      </pc:docMkLst>
      <pc:sldChg chg="modSp">
        <pc:chgData name="Brandon Bergerud" userId="ee487e69e0f443c3" providerId="LiveId" clId="{B6D46D6D-11E6-40ED-92F6-884E5C60252D}" dt="2020-10-28T21:18:13.377" v="1" actId="20577"/>
        <pc:sldMkLst>
          <pc:docMk/>
          <pc:sldMk cId="2972479360" sldId="256"/>
        </pc:sldMkLst>
        <pc:spChg chg="mod">
          <ac:chgData name="Brandon Bergerud" userId="ee487e69e0f443c3" providerId="LiveId" clId="{B6D46D6D-11E6-40ED-92F6-884E5C60252D}" dt="2020-10-28T21:18:13.377" v="1" actId="20577"/>
          <ac:spMkLst>
            <pc:docMk/>
            <pc:sldMk cId="2972479360" sldId="25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927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Exoplanets</a:t>
            </a:r>
          </a:p>
        </p:txBody>
      </p:sp>
    </p:spTree>
    <p:extLst>
      <p:ext uri="{BB962C8B-B14F-4D97-AF65-F5344CB8AC3E}">
        <p14:creationId xmlns:p14="http://schemas.microsoft.com/office/powerpoint/2010/main" val="297247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recently did astronomers begin to discover planets outside our solar system?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081" y="1262769"/>
            <a:ext cx="5077831" cy="406226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Within the last 30 years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1800" dirty="0"/>
              <a:t>The mid 1900s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1800" dirty="0"/>
              <a:t>The mid 1800s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1800" dirty="0"/>
              <a:t>The mid 1700s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049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recently did astronomers begin to discover planets outside our solar system?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Within the last 30 years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A55CE40-9962-4378-B0C3-8820C2842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184989"/>
            <a:ext cx="6411912" cy="4030821"/>
          </a:xfrm>
        </p:spPr>
      </p:pic>
    </p:spTree>
    <p:extLst>
      <p:ext uri="{BB962C8B-B14F-4D97-AF65-F5344CB8AC3E}">
        <p14:creationId xmlns:p14="http://schemas.microsoft.com/office/powerpoint/2010/main" val="83156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 following is not a method used by astronomers to find exoplanets?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1397050"/>
            <a:ext cx="6411912" cy="36067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l"/>
            <a:endParaRPr lang="en-US" sz="1800" dirty="0"/>
          </a:p>
          <a:p>
            <a:pPr algn="l"/>
            <a:r>
              <a:rPr lang="en-US" sz="1800" dirty="0"/>
              <a:t>Directly imaging the planets using telescopes </a:t>
            </a:r>
          </a:p>
          <a:p>
            <a:pPr algn="l"/>
            <a:r>
              <a:rPr lang="en-US" sz="1800" dirty="0"/>
              <a:t>Measuring the Doppler shift of the star to detect small 'wobbles' caused by orbiting planets </a:t>
            </a:r>
          </a:p>
          <a:p>
            <a:pPr algn="l"/>
            <a:r>
              <a:rPr lang="en-US" sz="1800" dirty="0"/>
              <a:t>Measuring changes in the intensity of the star caused by transiting planets </a:t>
            </a:r>
          </a:p>
          <a:p>
            <a:pPr algn="l"/>
            <a:r>
              <a:rPr lang="en-US" sz="1800" dirty="0"/>
              <a:t>Using radio waves to 'ping' extra-solar planets like a ship's sonar </a:t>
            </a:r>
          </a:p>
        </p:txBody>
      </p:sp>
    </p:spTree>
    <p:extLst>
      <p:ext uri="{BB962C8B-B14F-4D97-AF65-F5344CB8AC3E}">
        <p14:creationId xmlns:p14="http://schemas.microsoft.com/office/powerpoint/2010/main" val="174191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of the following is not a method used by astronomers to find exoplanets?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algn="l"/>
            <a:endParaRPr lang="en-US" sz="1800" dirty="0"/>
          </a:p>
          <a:p>
            <a:pPr algn="l"/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Directly imaging the planets using telescopes </a:t>
            </a:r>
          </a:p>
          <a:p>
            <a:pPr algn="l"/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Measuring the Doppler shift of the star to detect small 'wobbles' caused by orbiting planets </a:t>
            </a:r>
          </a:p>
          <a:p>
            <a:pPr algn="l"/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Measuring changes in the intensity of the star caused by transiting planets </a:t>
            </a:r>
          </a:p>
          <a:p>
            <a:pPr algn="l"/>
            <a:r>
              <a:rPr lang="en-US" sz="1800" dirty="0"/>
              <a:t>Using radio waves to 'ping' extra-solar planets like a ship's sonar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3B1F7-E184-405D-8817-ED556CD46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25"/>
          <a:stretch/>
        </p:blipFill>
        <p:spPr>
          <a:xfrm>
            <a:off x="5773087" y="296266"/>
            <a:ext cx="4967197" cy="3702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D99FF-4FED-49F2-899A-9C6772B2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087" y="3998687"/>
            <a:ext cx="4967197" cy="2114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2F493B-E0A2-4CEF-8133-B6E9687B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087" y="296266"/>
            <a:ext cx="6127586" cy="61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0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Roughly how many exoplanets have astronomers discovered thus far?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1408" y="609600"/>
            <a:ext cx="5781422" cy="5181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50 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1800" dirty="0"/>
              <a:t>500 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1800" dirty="0"/>
              <a:t>5,000 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1800" dirty="0"/>
              <a:t>50,000 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8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Roughly how many exoplanets have astronomers discovered thus far?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803714"/>
            <a:ext cx="6411912" cy="479337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5,000 </a:t>
            </a:r>
            <a:endParaRPr lang="en-US" sz="180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sz="1800" dirty="0"/>
              <a:t>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6629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of these strange types of objects have astronomers discovered outside of our solar system?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163" y="626730"/>
            <a:ext cx="6411912" cy="514734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endParaRPr lang="en-US" sz="1800" dirty="0"/>
          </a:p>
          <a:p>
            <a:pPr algn="l"/>
            <a:r>
              <a:rPr lang="en-US" sz="1800" dirty="0"/>
              <a:t>Large gas giants with very small orbits called 'Hot </a:t>
            </a:r>
            <a:r>
              <a:rPr lang="en-US" sz="1800" dirty="0" err="1"/>
              <a:t>Jupiters</a:t>
            </a:r>
            <a:r>
              <a:rPr lang="en-US" sz="1800" dirty="0"/>
              <a:t>' </a:t>
            </a:r>
          </a:p>
          <a:p>
            <a:pPr algn="l"/>
            <a:r>
              <a:rPr lang="en-US" sz="1800" dirty="0"/>
              <a:t>Planets in orbit around stellar remnants like neutron stars and pulsars </a:t>
            </a:r>
          </a:p>
          <a:p>
            <a:pPr algn="l"/>
            <a:r>
              <a:rPr lang="en-US" sz="1800" dirty="0"/>
              <a:t>Massive terrestrial planets called 'Super Earths' </a:t>
            </a:r>
          </a:p>
          <a:p>
            <a:pPr algn="l"/>
            <a:r>
              <a:rPr lang="en-US" sz="1800" dirty="0"/>
              <a:t>Free-floating planets that drift through interstellar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6163" y="5791199"/>
            <a:ext cx="641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Vela Pulsar, in X-ray</a:t>
            </a:r>
          </a:p>
        </p:txBody>
      </p:sp>
    </p:spTree>
    <p:extLst>
      <p:ext uri="{BB962C8B-B14F-4D97-AF65-F5344CB8AC3E}">
        <p14:creationId xmlns:p14="http://schemas.microsoft.com/office/powerpoint/2010/main" val="114311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of these strange types of objects have astronomers discovered outside of our solar system?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endParaRPr lang="en-US" sz="1800" dirty="0"/>
          </a:p>
          <a:p>
            <a:pPr algn="l"/>
            <a:r>
              <a:rPr lang="en-US" sz="1800" dirty="0"/>
              <a:t>Large gas giants with very small orbits called 'Hot </a:t>
            </a:r>
            <a:r>
              <a:rPr lang="en-US" sz="1800" dirty="0" err="1"/>
              <a:t>Jupiters</a:t>
            </a:r>
            <a:r>
              <a:rPr lang="en-US" sz="1800" dirty="0"/>
              <a:t>' </a:t>
            </a:r>
          </a:p>
          <a:p>
            <a:pPr algn="l"/>
            <a:r>
              <a:rPr lang="en-US" sz="1800" dirty="0"/>
              <a:t>Planets in orbit around stellar remnants like neutron stars and pulsars </a:t>
            </a:r>
          </a:p>
          <a:p>
            <a:pPr algn="l"/>
            <a:r>
              <a:rPr lang="en-US" sz="1800" dirty="0"/>
              <a:t>Massive terrestrial planets called 'Super Earths' </a:t>
            </a:r>
          </a:p>
          <a:p>
            <a:pPr algn="l"/>
            <a:r>
              <a:rPr lang="en-US" sz="1800" dirty="0"/>
              <a:t>Free-floating planets that drift through interstellar space</a:t>
            </a:r>
          </a:p>
        </p:txBody>
      </p:sp>
      <p:pic>
        <p:nvPicPr>
          <p:cNvPr id="1028" name="Picture 4" descr="https://upload.wikimedia.org/wikipedia/commons/7/7c/Artist%27s_concept_of_PSR_B1257%2B12_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5" y="3548744"/>
            <a:ext cx="3549223" cy="284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528" y="3548743"/>
            <a:ext cx="2842452" cy="2842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809" y="1342110"/>
            <a:ext cx="3484156" cy="2206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05" y="1342110"/>
            <a:ext cx="2942176" cy="220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17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40</TotalTime>
  <Words>303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Calisto MT</vt:lpstr>
      <vt:lpstr>Wingdings 2</vt:lpstr>
      <vt:lpstr>Slate</vt:lpstr>
      <vt:lpstr>Exoplanets</vt:lpstr>
      <vt:lpstr>How recently did astronomers begin to discover planets outside our solar system?</vt:lpstr>
      <vt:lpstr>How recently did astronomers begin to discover planets outside our solar system?</vt:lpstr>
      <vt:lpstr>Which of the following is not a method used by astronomers to find exoplanets? </vt:lpstr>
      <vt:lpstr>Which of the following is not a method used by astronomers to find exoplanets? </vt:lpstr>
      <vt:lpstr>Roughly how many exoplanets have astronomers discovered thus far?</vt:lpstr>
      <vt:lpstr>Roughly how many exoplanets have astronomers discovered thus far?</vt:lpstr>
      <vt:lpstr>Which of these strange types of objects have astronomers discovered outside of our solar system?</vt:lpstr>
      <vt:lpstr>Which of these strange types of objects have astronomers discovered outside of our solar system?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Exoplanet Discovery</dc:title>
  <dc:creator>Bergie</dc:creator>
  <cp:lastModifiedBy>Bergerud, Brandon M</cp:lastModifiedBy>
  <cp:revision>24</cp:revision>
  <dcterms:created xsi:type="dcterms:W3CDTF">2017-04-24T04:45:43Z</dcterms:created>
  <dcterms:modified xsi:type="dcterms:W3CDTF">2022-08-23T17:59:03Z</dcterms:modified>
</cp:coreProperties>
</file>